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7" r:id="rId5"/>
    <p:sldId id="260" r:id="rId6"/>
    <p:sldId id="259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4. 12. 2019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4. 12. 2019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4. 12. 2019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4. 12. 2019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4. 12. 2019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4. 12. 2019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4. 12. 2019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4. 12. 2019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4. 12. 2019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4. 12. 2019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4. 12. 2019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4. 12. 2019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ASP.NET MVC </a:t>
            </a:r>
            <a:r>
              <a:rPr lang="cs-CZ" b="1" dirty="0" smtClean="0"/>
              <a:t>Framework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1547664" y="544522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sk-SK" sz="2400" dirty="0" err="1" smtClean="0"/>
              <a:t>omáš</a:t>
            </a:r>
            <a:r>
              <a:rPr lang="sk-SK" sz="2400" dirty="0" smtClean="0"/>
              <a:t> </a:t>
            </a:r>
            <a:r>
              <a:rPr lang="sk-SK" sz="2400" dirty="0" err="1" smtClean="0"/>
              <a:t>Hvišč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205358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cs-CZ" b="1" dirty="0"/>
              <a:t>ASP.NET MVC </a:t>
            </a:r>
            <a:r>
              <a:rPr lang="cs-CZ" b="1" dirty="0" smtClean="0"/>
              <a:t>Framework</a:t>
            </a:r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1007604" y="2132856"/>
            <a:ext cx="71287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Webový aplikačný </a:t>
            </a:r>
            <a:r>
              <a:rPr lang="sk-SK" sz="2400" dirty="0" err="1" smtClean="0"/>
              <a:t>framework</a:t>
            </a:r>
            <a:endParaRPr lang="sk-S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Implementuje Model </a:t>
            </a:r>
            <a:r>
              <a:rPr lang="sk-SK" sz="2400" dirty="0" err="1" smtClean="0"/>
              <a:t>View</a:t>
            </a:r>
            <a:r>
              <a:rPr lang="sk-SK" sz="2400" dirty="0" smtClean="0"/>
              <a:t> a </a:t>
            </a:r>
            <a:r>
              <a:rPr lang="sk-SK" sz="2400" dirty="0" err="1" smtClean="0"/>
              <a:t>Controller</a:t>
            </a:r>
            <a:endParaRPr lang="sk-S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284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cs-CZ" b="1" dirty="0"/>
              <a:t>ASP.NET MVC Framework</a:t>
            </a:r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1007604" y="2132855"/>
            <a:ext cx="712879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 err="1" smtClean="0"/>
              <a:t>Open</a:t>
            </a:r>
            <a:r>
              <a:rPr lang="sk-SK" sz="2400" dirty="0" smtClean="0"/>
              <a:t> </a:t>
            </a:r>
            <a:r>
              <a:rPr lang="sk-SK" sz="2400" dirty="0" err="1" smtClean="0"/>
              <a:t>source</a:t>
            </a:r>
            <a:endParaRPr lang="sk-SK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 smtClean="0"/>
              <a:t>Ľahko testovateľný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 smtClean="0"/>
              <a:t>Optimalizovaný na prácu s ASP.NET </a:t>
            </a:r>
            <a:r>
              <a:rPr lang="sk-SK" sz="2400" dirty="0" err="1" smtClean="0"/>
              <a:t>Core</a:t>
            </a:r>
            <a:r>
              <a:rPr lang="sk-SK" sz="24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 smtClean="0"/>
              <a:t>Dynamické stránky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400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cs-CZ" b="1" dirty="0" smtClean="0"/>
              <a:t>Model</a:t>
            </a:r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1007604" y="2132856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 smtClean="0"/>
              <a:t>Predstavuje stav aplikácie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 err="1" smtClean="0"/>
              <a:t>Business</a:t>
            </a:r>
            <a:r>
              <a:rPr lang="sk-SK" sz="2400" dirty="0" smtClean="0"/>
              <a:t> </a:t>
            </a:r>
            <a:r>
              <a:rPr lang="sk-SK" sz="2400" dirty="0" smtClean="0"/>
              <a:t>logiku a operácie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6647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cs-CZ" b="1" dirty="0" err="1" smtClean="0"/>
              <a:t>View</a:t>
            </a:r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1007604" y="2132856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 smtClean="0"/>
              <a:t>Zobrazuje obsah </a:t>
            </a:r>
            <a:r>
              <a:rPr lang="sk-SK" sz="2400" dirty="0" smtClean="0"/>
              <a:t>používateľovi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 smtClean="0"/>
              <a:t>Mal </a:t>
            </a:r>
            <a:r>
              <a:rPr lang="sk-SK" sz="2400" dirty="0" smtClean="0"/>
              <a:t>by obsahovať minimálne množstvo logiky a počítania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92719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cs-CZ" b="1" dirty="0" err="1" smtClean="0"/>
              <a:t>Controller</a:t>
            </a:r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1007604" y="2132855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 smtClean="0"/>
              <a:t>Spracúva interakcie s používateľom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 smtClean="0"/>
              <a:t>Pracuje s modelom a vyberá </a:t>
            </a:r>
            <a:r>
              <a:rPr lang="sk-SK" sz="2400" dirty="0" err="1" smtClean="0"/>
              <a:t>View</a:t>
            </a:r>
            <a:r>
              <a:rPr lang="sk-SK" sz="2400" dirty="0" smtClean="0"/>
              <a:t>, ktorý sa má  renderovať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9455435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68</Words>
  <Application>Microsoft Office PowerPoint</Application>
  <PresentationFormat>Prezentácia na obrazovke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ASP.NET MVC Framework</vt:lpstr>
      <vt:lpstr>ASP.NET MVC Framework</vt:lpstr>
      <vt:lpstr>ASP.NET MVC Framework</vt:lpstr>
      <vt:lpstr>Model</vt:lpstr>
      <vt:lpstr>View</vt:lpstr>
      <vt:lpstr>Controller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 Framework</dc:title>
  <dc:creator>Tomas Hvisc</dc:creator>
  <cp:lastModifiedBy>Maros</cp:lastModifiedBy>
  <cp:revision>6</cp:revision>
  <dcterms:created xsi:type="dcterms:W3CDTF">2019-12-04T16:00:06Z</dcterms:created>
  <dcterms:modified xsi:type="dcterms:W3CDTF">2019-12-04T18:05:33Z</dcterms:modified>
</cp:coreProperties>
</file>